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F13C-C247-4C0F-8D52-E9F6673E3BEE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74CF-EBD9-48F0-8D71-93EEA1A2E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F13C-C247-4C0F-8D52-E9F6673E3BEE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74CF-EBD9-48F0-8D71-93EEA1A2E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F13C-C247-4C0F-8D52-E9F6673E3BEE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74CF-EBD9-48F0-8D71-93EEA1A2E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F13C-C247-4C0F-8D52-E9F6673E3BEE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74CF-EBD9-48F0-8D71-93EEA1A2E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F13C-C247-4C0F-8D52-E9F6673E3BEE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74CF-EBD9-48F0-8D71-93EEA1A2E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F13C-C247-4C0F-8D52-E9F6673E3BEE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74CF-EBD9-48F0-8D71-93EEA1A2E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F13C-C247-4C0F-8D52-E9F6673E3BEE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74CF-EBD9-48F0-8D71-93EEA1A2E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F13C-C247-4C0F-8D52-E9F6673E3BEE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74CF-EBD9-48F0-8D71-93EEA1A2E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F13C-C247-4C0F-8D52-E9F6673E3BEE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74CF-EBD9-48F0-8D71-93EEA1A2E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5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F13C-C247-4C0F-8D52-E9F6673E3BEE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74CF-EBD9-48F0-8D71-93EEA1A2E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F13C-C247-4C0F-8D52-E9F6673E3BEE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74CF-EBD9-48F0-8D71-93EEA1A2E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13663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91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6530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FF13C-C247-4C0F-8D52-E9F6673E3BEE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5304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16530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474CF-EBD9-48F0-8D71-93EEA1A2E3C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09940" y="6608110"/>
            <a:ext cx="752469" cy="27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bg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bg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tm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Differentiate with Google Forms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Allison Jones</a:t>
            </a:r>
          </a:p>
          <a:p>
            <a:r>
              <a:rPr lang="en-US" dirty="0" smtClean="0"/>
              <a:t>3/16/16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61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4. Enter your first question. Make sure it says </a:t>
            </a:r>
            <a:r>
              <a:rPr lang="en-US" sz="4400" dirty="0" smtClean="0">
                <a:solidFill>
                  <a:srgbClr val="FF3399"/>
                </a:solidFill>
              </a:rPr>
              <a:t>Multiple Choice 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5. Enter your answer choices. To add options hit enter or select add option. </a:t>
            </a:r>
          </a:p>
          <a:p>
            <a:pPr marL="0" indent="0">
              <a:buNone/>
            </a:pPr>
            <a:endParaRPr lang="en-US" sz="44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057400"/>
            <a:ext cx="4776914" cy="1404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00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6. Select the “Ice cream” icon –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742950" indent="-742950">
              <a:buAutoNum type="arabicPeriod" startAt="7"/>
            </a:pPr>
            <a:r>
              <a:rPr lang="en-US" sz="4400" dirty="0" smtClean="0"/>
              <a:t>Select</a:t>
            </a:r>
          </a:p>
          <a:p>
            <a:pPr marL="742950" indent="-742950">
              <a:buAutoNum type="arabicPeriod" startAt="7"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562100"/>
            <a:ext cx="691117" cy="990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881" y="1184564"/>
            <a:ext cx="1066800" cy="167640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657600"/>
            <a:ext cx="4717533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83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8. Select the Add Section icon – </a:t>
            </a:r>
          </a:p>
          <a:p>
            <a:pPr marL="0" indent="0">
              <a:buNone/>
            </a:pPr>
            <a:r>
              <a:rPr lang="en-US" sz="4400" dirty="0" smtClean="0"/>
              <a:t>Name it 			 Oops! (or</a:t>
            </a:r>
            <a:br>
              <a:rPr lang="en-US" sz="4400" dirty="0" smtClean="0"/>
            </a:br>
            <a:r>
              <a:rPr lang="en-US" sz="4400" dirty="0" smtClean="0"/>
              <a:t>				similar) </a:t>
            </a: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9. Select the Add Section icon again.</a:t>
            </a:r>
            <a:br>
              <a:rPr lang="en-US" sz="4400" dirty="0" smtClean="0"/>
            </a:br>
            <a:r>
              <a:rPr lang="en-US" sz="4400" dirty="0" smtClean="0"/>
              <a:t>Name it Great! 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>
                <a:solidFill>
                  <a:srgbClr val="FF3399"/>
                </a:solidFill>
              </a:rPr>
              <a:t>*The Odd sections are the questions, the Even sections are the remediation </a:t>
            </a:r>
            <a:endParaRPr lang="en-US" sz="4400" dirty="0">
              <a:solidFill>
                <a:srgbClr val="FF3399"/>
              </a:solidFill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902" y="1219200"/>
            <a:ext cx="1562137" cy="1366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81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10. For the 3 wrong answers – select Go to section 2 (Oops!)  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4400" dirty="0" smtClean="0"/>
              <a:t>11. For the right answer select go to Section 3 </a:t>
            </a:r>
            <a:endParaRPr lang="en-US" sz="44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61" y="1524000"/>
            <a:ext cx="8756023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50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in Remediation!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12. In the Oops section – you can add an image (notes sheet) or video (multiple intelligences) by clicking the add button to the right. 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4512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13. Under the notes or video, it says After section 2 – on the dropdown menu select Go to Section 1 . This makes the student go back to the question they got wrong. </a:t>
            </a:r>
            <a:endParaRPr lang="en-US" sz="44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886200"/>
            <a:ext cx="5240546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99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14. The next section is the next question – select the</a:t>
            </a:r>
            <a:br>
              <a:rPr lang="en-US" sz="4400" dirty="0" smtClean="0"/>
            </a:br>
            <a:r>
              <a:rPr lang="en-US" sz="4400" dirty="0" smtClean="0"/>
              <a:t>to add another </a:t>
            </a:r>
            <a:br>
              <a:rPr lang="en-US" sz="4400" dirty="0" smtClean="0"/>
            </a:br>
            <a:r>
              <a:rPr lang="en-US" sz="4400" dirty="0" smtClean="0"/>
              <a:t>multiple choice question. 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 15. Repeat steps 5-14!</a:t>
            </a:r>
            <a:endParaRPr lang="en-US" sz="44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219200"/>
            <a:ext cx="2033627" cy="130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61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Question 1 (Section 1)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" y="1219200"/>
            <a:ext cx="243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 Q2 Right answer (Section 3)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1219200"/>
            <a:ext cx="289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Wrong answer (Section 2)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Left-Right-Up Arrow 6"/>
          <p:cNvSpPr/>
          <p:nvPr/>
        </p:nvSpPr>
        <p:spPr>
          <a:xfrm>
            <a:off x="3429000" y="990600"/>
            <a:ext cx="1600200" cy="106680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4181" y="3505200"/>
            <a:ext cx="243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Q3 </a:t>
            </a:r>
            <a:r>
              <a:rPr lang="en-US" sz="3200" dirty="0" smtClean="0">
                <a:solidFill>
                  <a:schemeClr val="bg1"/>
                </a:solidFill>
              </a:rPr>
              <a:t>Right answer (Section 5)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400" y="2819400"/>
            <a:ext cx="266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Wrong </a:t>
            </a:r>
            <a:r>
              <a:rPr lang="en-US" sz="3200" dirty="0" smtClean="0">
                <a:solidFill>
                  <a:schemeClr val="bg1"/>
                </a:solidFill>
              </a:rPr>
              <a:t>answer (Section 4)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rot="1474747">
            <a:off x="2973870" y="2366923"/>
            <a:ext cx="2632364" cy="4834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1409700" y="2861623"/>
            <a:ext cx="381000" cy="6753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 rot="1531204">
            <a:off x="3131128" y="3028758"/>
            <a:ext cx="2133600" cy="49805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19800" y="4290030"/>
            <a:ext cx="266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Wrong </a:t>
            </a:r>
            <a:r>
              <a:rPr lang="en-US" sz="3200" dirty="0" smtClean="0">
                <a:solidFill>
                  <a:schemeClr val="bg1"/>
                </a:solidFill>
              </a:rPr>
              <a:t>answer (Section 6)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rot="1474747">
            <a:off x="2881747" y="3955489"/>
            <a:ext cx="2632364" cy="4834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 rot="1531204">
            <a:off x="2938298" y="4579614"/>
            <a:ext cx="2133600" cy="49805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1371600" y="5175285"/>
            <a:ext cx="381000" cy="6753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8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Worried about potential cheating?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You can shuffle answer options!</a:t>
            </a:r>
          </a:p>
          <a:p>
            <a:pPr>
              <a:buFontTx/>
              <a:buChar char="-"/>
            </a:pPr>
            <a:r>
              <a:rPr lang="en-US" sz="4400" dirty="0" smtClean="0"/>
              <a:t>In the question box – click the ice-cream icon</a:t>
            </a:r>
          </a:p>
          <a:p>
            <a:pPr>
              <a:buFontTx/>
              <a:buChar char="-"/>
            </a:pPr>
            <a:r>
              <a:rPr lang="en-US" sz="4400" dirty="0" smtClean="0"/>
              <a:t>Select Shuffle option order. </a:t>
            </a:r>
          </a:p>
          <a:p>
            <a:pPr>
              <a:buFontTx/>
              <a:buChar char="-"/>
            </a:pPr>
            <a:r>
              <a:rPr lang="en-US" sz="4400" dirty="0" smtClean="0"/>
              <a:t>Options will be in a different order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3105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Reset your answer submissions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top of the Form – select the Responses tab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Click the ice-cream icon – Delete all responses </a:t>
            </a:r>
          </a:p>
          <a:p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19400"/>
            <a:ext cx="6796463" cy="123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07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Google Forms?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tool where you pick and choose the type of question </a:t>
            </a:r>
          </a:p>
          <a:p>
            <a:r>
              <a:rPr lang="en-US" dirty="0" smtClean="0"/>
              <a:t>Located in Google Drive</a:t>
            </a:r>
          </a:p>
          <a:p>
            <a:r>
              <a:rPr lang="en-US" dirty="0" smtClean="0"/>
              <a:t>Accessible on computers, </a:t>
            </a:r>
            <a:r>
              <a:rPr lang="en-US" dirty="0" err="1" smtClean="0"/>
              <a:t>iPads</a:t>
            </a:r>
            <a:r>
              <a:rPr lang="en-US" dirty="0" smtClean="0"/>
              <a:t>, </a:t>
            </a:r>
            <a:r>
              <a:rPr lang="en-US" dirty="0" err="1" smtClean="0"/>
              <a:t>Chromebooks</a:t>
            </a:r>
            <a:r>
              <a:rPr lang="en-US" dirty="0" smtClean="0"/>
              <a:t>, and SMART Phones</a:t>
            </a:r>
          </a:p>
          <a:p>
            <a:r>
              <a:rPr lang="en-US" dirty="0" smtClean="0"/>
              <a:t>Submitted data links to a spreadsheet of responses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92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I’ve used Forms in the past…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 Sign-in at Open Houses and Conferences</a:t>
            </a:r>
          </a:p>
          <a:p>
            <a:r>
              <a:rPr lang="en-US" dirty="0" smtClean="0"/>
              <a:t>Parent Communication Log</a:t>
            </a:r>
          </a:p>
          <a:p>
            <a:r>
              <a:rPr lang="en-US" dirty="0" smtClean="0"/>
              <a:t>Referral Log</a:t>
            </a:r>
          </a:p>
          <a:p>
            <a:r>
              <a:rPr lang="en-US" dirty="0" smtClean="0"/>
              <a:t>Assessments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0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Assessments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Student paced</a:t>
            </a:r>
          </a:p>
          <a:p>
            <a:r>
              <a:rPr lang="en-US" dirty="0" smtClean="0"/>
              <a:t>Less paper</a:t>
            </a:r>
          </a:p>
          <a:p>
            <a:r>
              <a:rPr lang="en-US" dirty="0" smtClean="0"/>
              <a:t>Types of answer choices</a:t>
            </a:r>
          </a:p>
          <a:p>
            <a:r>
              <a:rPr lang="en-US" dirty="0" smtClean="0"/>
              <a:t>Graded with </a:t>
            </a:r>
            <a:r>
              <a:rPr lang="en-US" dirty="0" err="1" smtClean="0"/>
              <a:t>Flubaroo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Cons: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Students do not get immediate feedback and do not know if their answer was right or wrong.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97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“Go to page based on answer!”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Differentiation 	AND Remediation!</a:t>
            </a:r>
          </a:p>
          <a:p>
            <a:r>
              <a:rPr lang="en-US" dirty="0" smtClean="0"/>
              <a:t>If the wrong answer is selected the student will be directed to a “notes” page to review the skill</a:t>
            </a:r>
          </a:p>
          <a:p>
            <a:r>
              <a:rPr lang="en-US" dirty="0" smtClean="0"/>
              <a:t>If the right answer is selected the student will go on to the next question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23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Get Started!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1. Log in to your Google Drive (go to your school email and select the “Waffle” </a:t>
            </a:r>
            <a:br>
              <a:rPr lang="en-US" sz="4800" dirty="0" smtClean="0"/>
            </a:br>
            <a:r>
              <a:rPr lang="en-US" sz="4800" dirty="0" smtClean="0"/>
              <a:t>button and select</a:t>
            </a:r>
            <a:br>
              <a:rPr lang="en-US" sz="4800" dirty="0" smtClean="0"/>
            </a:br>
            <a:r>
              <a:rPr lang="en-US" sz="4800" dirty="0" smtClean="0"/>
              <a:t> Drive </a:t>
            </a:r>
            <a:endParaRPr lang="en-US" sz="48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944091"/>
            <a:ext cx="1400201" cy="151074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427125"/>
            <a:ext cx="1600200" cy="18868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85" t="10927" r="17347" b="16346"/>
          <a:stretch/>
        </p:blipFill>
        <p:spPr>
          <a:xfrm>
            <a:off x="6928165" y="4615453"/>
            <a:ext cx="2092037" cy="151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20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713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2. Select </a:t>
            </a:r>
            <a:r>
              <a:rPr lang="en-US" sz="4400" dirty="0" smtClean="0">
                <a:solidFill>
                  <a:srgbClr val="FF3399"/>
                </a:solidFill>
              </a:rPr>
              <a:t>NEW</a:t>
            </a:r>
            <a:r>
              <a:rPr lang="en-US" sz="4400" dirty="0" smtClean="0"/>
              <a:t>, then scroll down to </a:t>
            </a:r>
            <a:r>
              <a:rPr lang="en-US" sz="4400" dirty="0" smtClean="0">
                <a:solidFill>
                  <a:srgbClr val="FF3399"/>
                </a:solidFill>
              </a:rPr>
              <a:t>MORE</a:t>
            </a:r>
            <a:r>
              <a:rPr lang="en-US" sz="4400" dirty="0" smtClean="0"/>
              <a:t>, then </a:t>
            </a:r>
            <a:r>
              <a:rPr lang="en-US" sz="4400" dirty="0" smtClean="0">
                <a:solidFill>
                  <a:srgbClr val="FF3399"/>
                </a:solidFill>
              </a:rPr>
              <a:t>Google Forms </a:t>
            </a:r>
          </a:p>
          <a:p>
            <a:pPr marL="0" indent="0">
              <a:buNone/>
            </a:pPr>
            <a:endParaRPr lang="en-US" sz="4400" dirty="0" smtClean="0">
              <a:solidFill>
                <a:srgbClr val="FF3399"/>
              </a:solidFill>
            </a:endParaRPr>
          </a:p>
          <a:p>
            <a:pPr marL="0" indent="0">
              <a:buNone/>
            </a:pPr>
            <a:r>
              <a:rPr lang="en-US" sz="4400" dirty="0" smtClean="0"/>
              <a:t>3. Name your Form in the upper left hand corner </a:t>
            </a:r>
          </a:p>
          <a:p>
            <a:pPr marL="0" indent="0">
              <a:buNone/>
            </a:pPr>
            <a:endParaRPr lang="en-US" sz="44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429000"/>
            <a:ext cx="4240466" cy="112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16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590800"/>
            <a:ext cx="8406587" cy="1371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-389930" y="4643735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Add-Ons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1372463" y="608736"/>
            <a:ext cx="2209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Color Palette 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2214265" y="4491336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Preview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3238586" y="806026"/>
            <a:ext cx="25353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Settings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5300365" y="4300836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Share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6742837" y="390528"/>
            <a:ext cx="274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Other Options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69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81000"/>
            <a:ext cx="1973295" cy="6019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457200"/>
            <a:ext cx="289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Add Question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0895" y="1486763"/>
            <a:ext cx="289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+ Title &amp; </a:t>
            </a:r>
            <a:r>
              <a:rPr lang="en-US" sz="5400" dirty="0" err="1" smtClean="0">
                <a:solidFill>
                  <a:schemeClr val="bg1"/>
                </a:solidFill>
              </a:rPr>
              <a:t>Desc</a:t>
            </a:r>
            <a:r>
              <a:rPr lang="en-US" sz="5400" dirty="0" smtClean="0">
                <a:solidFill>
                  <a:schemeClr val="bg1"/>
                </a:solidFill>
              </a:rPr>
              <a:t>. 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2513737"/>
            <a:ext cx="289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Add Image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30895" y="3390900"/>
            <a:ext cx="289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Add Video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4291" y="4618765"/>
            <a:ext cx="289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Add Section 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200400" y="4800600"/>
            <a:ext cx="2743200" cy="1600200"/>
          </a:xfrm>
          <a:prstGeom prst="ellipse">
            <a:avLst/>
          </a:prstGeom>
          <a:noFill/>
          <a:ln w="7620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8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 animBg="1"/>
    </p:bldLst>
  </p:timing>
</p:sld>
</file>

<file path=ppt/theme/theme1.xml><?xml version="1.0" encoding="utf-8"?>
<a:theme xmlns:a="http://schemas.openxmlformats.org/drawingml/2006/main" name="2982-chalkbo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2982-chalkboard</Template>
  <TotalTime>385</TotalTime>
  <Words>429</Words>
  <Application>Microsoft Office PowerPoint</Application>
  <PresentationFormat>On-screen Show (4:3)</PresentationFormat>
  <Paragraphs>85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2982-chalkboard</vt:lpstr>
      <vt:lpstr>Differentiate with Google Forms</vt:lpstr>
      <vt:lpstr>What are Google Forms? </vt:lpstr>
      <vt:lpstr>How I’ve used Forms in the past…</vt:lpstr>
      <vt:lpstr>Assessments </vt:lpstr>
      <vt:lpstr>Enter “Go to page based on answer!”</vt:lpstr>
      <vt:lpstr>Let’s Get Started!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Adding in Remediation!</vt:lpstr>
      <vt:lpstr>PowerPoint Presentation</vt:lpstr>
      <vt:lpstr>PowerPoint Presentation</vt:lpstr>
      <vt:lpstr>PowerPoint Presentation</vt:lpstr>
      <vt:lpstr>Worried about potential cheating? </vt:lpstr>
      <vt:lpstr>Reset your answer submissions</vt:lpstr>
    </vt:vector>
  </TitlesOfParts>
  <Company>Nottoway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Jones</dc:creator>
  <cp:lastModifiedBy>Allison Jones</cp:lastModifiedBy>
  <cp:revision>17</cp:revision>
  <dcterms:created xsi:type="dcterms:W3CDTF">2016-03-16T12:32:45Z</dcterms:created>
  <dcterms:modified xsi:type="dcterms:W3CDTF">2016-03-16T18:58:22Z</dcterms:modified>
</cp:coreProperties>
</file>